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3" r:id="rId3"/>
    <p:sldId id="293" r:id="rId4"/>
    <p:sldId id="265" r:id="rId5"/>
    <p:sldId id="266" r:id="rId6"/>
    <p:sldId id="294" r:id="rId7"/>
    <p:sldId id="267" r:id="rId8"/>
    <p:sldId id="271" r:id="rId9"/>
    <p:sldId id="268" r:id="rId10"/>
    <p:sldId id="274" r:id="rId11"/>
    <p:sldId id="276" r:id="rId12"/>
    <p:sldId id="280" r:id="rId13"/>
    <p:sldId id="258" r:id="rId14"/>
    <p:sldId id="289" r:id="rId15"/>
    <p:sldId id="272" r:id="rId16"/>
    <p:sldId id="273" r:id="rId17"/>
    <p:sldId id="281" r:id="rId18"/>
    <p:sldId id="282" r:id="rId19"/>
    <p:sldId id="283" r:id="rId20"/>
    <p:sldId id="291" r:id="rId21"/>
    <p:sldId id="284" r:id="rId22"/>
    <p:sldId id="292" r:id="rId23"/>
    <p:sldId id="285" r:id="rId2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944" autoAdjust="0"/>
  </p:normalViewPr>
  <p:slideViewPr>
    <p:cSldViewPr>
      <p:cViewPr varScale="1">
        <p:scale>
          <a:sx n="142" d="100"/>
          <a:sy n="142" d="100"/>
        </p:scale>
        <p:origin x="-20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2D494B-6F9D-4F64-B067-44D7C971C3D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353253-9BDD-4B79-9EA3-AF2AAEE6558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1513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36421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8482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31953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815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9672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6148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6261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04391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3519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7541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9119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4957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9591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3604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0265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026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217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82450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141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53253-9BDD-4B79-9EA3-AF2AAEE6558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369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800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761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890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102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8860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33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5196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81692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946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1854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252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D1A1ED-05D8-4AB3-84E6-8F00343FDE0A}" type="datetimeFigureOut">
              <a:rPr lang="ko-KR" altLang="en-US" smtClean="0"/>
              <a:t>2015-09-22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F9D63-B8EE-4FFF-AB17-F3867F482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638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매킨토시 </a:t>
            </a:r>
            <a:r>
              <a:rPr lang="en-US" altLang="ko-KR" dirty="0" smtClean="0"/>
              <a:t>HW/SW</a:t>
            </a:r>
            <a:r>
              <a:rPr lang="ko-KR" altLang="en-US" dirty="0" smtClean="0"/>
              <a:t> 연동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err="1" smtClean="0"/>
              <a:t>보안성</a:t>
            </a:r>
            <a:r>
              <a:rPr lang="ko-KR" altLang="en-US" dirty="0" smtClean="0"/>
              <a:t> 연구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ko-KR" altLang="en-US" dirty="0" smtClean="0">
                <a:solidFill>
                  <a:schemeClr val="tx1"/>
                </a:solidFill>
              </a:rPr>
              <a:t>한국항공대학교 석사과정 정재헌</a:t>
            </a:r>
            <a:endParaRPr lang="en-US" altLang="ko-KR" dirty="0" smtClean="0">
              <a:solidFill>
                <a:schemeClr val="tx1"/>
              </a:solidFill>
            </a:endParaRPr>
          </a:p>
          <a:p>
            <a:pPr algn="r"/>
            <a:endParaRPr lang="en-US" altLang="ko-KR" dirty="0" smtClean="0">
              <a:solidFill>
                <a:schemeClr val="tx1"/>
              </a:solidFill>
            </a:endParaRPr>
          </a:p>
          <a:p>
            <a:pPr algn="r"/>
            <a:r>
              <a:rPr lang="ko-KR" altLang="en-US" dirty="0" smtClean="0">
                <a:solidFill>
                  <a:schemeClr val="tx1"/>
                </a:solidFill>
              </a:rPr>
              <a:t>연구책임</a:t>
            </a:r>
            <a:r>
              <a:rPr lang="ko-KR" altLang="en-US" dirty="0">
                <a:solidFill>
                  <a:schemeClr val="tx1"/>
                </a:solidFill>
              </a:rPr>
              <a:t>자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</a:rPr>
              <a:t>: </a:t>
            </a:r>
            <a:r>
              <a:rPr lang="ko-KR" altLang="en-US" dirty="0" smtClean="0">
                <a:solidFill>
                  <a:schemeClr val="tx1"/>
                </a:solidFill>
              </a:rPr>
              <a:t>김철기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365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800" dirty="0"/>
              <a:t>Macintosh Firmware </a:t>
            </a:r>
            <a:r>
              <a:rPr lang="ko-KR" altLang="en-US" sz="3800" dirty="0"/>
              <a:t>업데이트 과정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bless </a:t>
            </a:r>
            <a:r>
              <a:rPr lang="ko-KR" altLang="en-US" dirty="0" smtClean="0"/>
              <a:t>프로그램</a:t>
            </a:r>
            <a:r>
              <a:rPr lang="ko-KR" altLang="en-US" dirty="0"/>
              <a:t>을</a:t>
            </a:r>
            <a:r>
              <a:rPr lang="ko-KR" altLang="en-US" dirty="0" smtClean="0"/>
              <a:t> 통해 임의로 수정한 </a:t>
            </a:r>
            <a:r>
              <a:rPr lang="en-US" altLang="ko-KR" dirty="0" err="1" smtClean="0"/>
              <a:t>scap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파일을 업데이트하려고 할 경우</a:t>
            </a:r>
            <a:r>
              <a:rPr lang="en-US" altLang="ko-KR" dirty="0" smtClean="0"/>
              <a:t>?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-&gt;</a:t>
            </a:r>
            <a:r>
              <a:rPr lang="ko-KR" altLang="en-US" dirty="0" smtClean="0"/>
              <a:t>업데이트 수행되지 않음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lvl="1"/>
            <a:r>
              <a:rPr lang="en-US" altLang="ko-KR" dirty="0" smtClean="0"/>
              <a:t>bless </a:t>
            </a:r>
            <a:r>
              <a:rPr lang="ko-KR" altLang="en-US" dirty="0" smtClean="0"/>
              <a:t>프로그</a:t>
            </a:r>
            <a:r>
              <a:rPr lang="ko-KR" altLang="en-US" dirty="0"/>
              <a:t>램</a:t>
            </a:r>
            <a:r>
              <a:rPr lang="ko-KR" altLang="en-US" dirty="0" smtClean="0"/>
              <a:t> 자체는 </a:t>
            </a:r>
            <a:r>
              <a:rPr lang="en-US" altLang="ko-KR" dirty="0" err="1" smtClean="0"/>
              <a:t>scap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파일에 대한 </a:t>
            </a:r>
            <a:r>
              <a:rPr lang="en-US" altLang="ko-KR" dirty="0" err="1" smtClean="0"/>
              <a:t>verfication</a:t>
            </a:r>
            <a:r>
              <a:rPr lang="en-US" altLang="ko-KR" dirty="0" smtClean="0"/>
              <a:t> </a:t>
            </a:r>
            <a:r>
              <a:rPr lang="ko-KR" altLang="en-US" dirty="0" smtClean="0"/>
              <a:t>없음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EFI </a:t>
            </a:r>
            <a:r>
              <a:rPr lang="en-US" altLang="ko-KR" dirty="0" err="1" smtClean="0"/>
              <a:t>bootROM</a:t>
            </a:r>
            <a:r>
              <a:rPr lang="ko-KR" altLang="en-US" dirty="0" smtClean="0"/>
              <a:t>의 </a:t>
            </a:r>
            <a:r>
              <a:rPr lang="en-US" altLang="ko-KR" dirty="0" err="1" smtClean="0"/>
              <a:t>dxe</a:t>
            </a:r>
            <a:r>
              <a:rPr lang="en-US" altLang="ko-KR" dirty="0" smtClean="0"/>
              <a:t> phase</a:t>
            </a:r>
            <a:r>
              <a:rPr lang="ko-KR" altLang="en-US" dirty="0" smtClean="0"/>
              <a:t>에서 업데이트 직전에 </a:t>
            </a:r>
            <a:r>
              <a:rPr lang="en-US" altLang="ko-KR" dirty="0" smtClean="0">
                <a:solidFill>
                  <a:srgbClr val="FF0000"/>
                </a:solidFill>
              </a:rPr>
              <a:t>RSA signature check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1368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800" dirty="0" smtClean="0"/>
              <a:t>Macintosh Firmware </a:t>
            </a:r>
            <a:r>
              <a:rPr lang="ko-KR" altLang="en-US" sz="3800" dirty="0"/>
              <a:t>업데이트 과정</a:t>
            </a:r>
          </a:p>
        </p:txBody>
      </p:sp>
      <p:pic>
        <p:nvPicPr>
          <p:cNvPr id="8194" name="Picture 2" descr="Z:\Mac_Hacking_S3\중간발표\verify_sca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68" y="1485085"/>
            <a:ext cx="6955512" cy="4536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568816" y="3021820"/>
            <a:ext cx="6336704" cy="7241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68816" y="3957924"/>
            <a:ext cx="6336704" cy="7241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568816" y="4814082"/>
            <a:ext cx="6336704" cy="5119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7032988" y="3168446"/>
            <a:ext cx="16787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dirty="0" err="1" smtClean="0"/>
              <a:t>guid</a:t>
            </a:r>
            <a:r>
              <a:rPr lang="en-US" altLang="ko-KR" sz="2200" dirty="0" smtClean="0"/>
              <a:t> check</a:t>
            </a:r>
            <a:endParaRPr lang="ko-KR" altLang="en-US" sz="2200" dirty="0"/>
          </a:p>
        </p:txBody>
      </p:sp>
      <p:sp>
        <p:nvSpPr>
          <p:cNvPr id="10" name="TextBox 9"/>
          <p:cNvSpPr txBox="1"/>
          <p:nvPr/>
        </p:nvSpPr>
        <p:spPr>
          <a:xfrm>
            <a:off x="7032988" y="3912623"/>
            <a:ext cx="214276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dirty="0" smtClean="0"/>
              <a:t>SCAP signature</a:t>
            </a:r>
          </a:p>
          <a:p>
            <a:r>
              <a:rPr lang="en-US" altLang="ko-KR" sz="2200" dirty="0" smtClean="0"/>
              <a:t>check</a:t>
            </a:r>
            <a:endParaRPr lang="ko-KR" altLang="en-US" sz="2200" dirty="0"/>
          </a:p>
        </p:txBody>
      </p:sp>
      <p:sp>
        <p:nvSpPr>
          <p:cNvPr id="13" name="TextBox 12"/>
          <p:cNvSpPr txBox="1"/>
          <p:nvPr/>
        </p:nvSpPr>
        <p:spPr>
          <a:xfrm>
            <a:off x="7032989" y="4814082"/>
            <a:ext cx="21110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200" dirty="0" err="1" smtClean="0"/>
              <a:t>펌웨어</a:t>
            </a:r>
            <a:r>
              <a:rPr lang="ko-KR" altLang="en-US" sz="2200" dirty="0" smtClean="0"/>
              <a:t> 볼륨</a:t>
            </a:r>
            <a:endParaRPr lang="en-US" altLang="ko-KR" sz="2200" dirty="0" smtClean="0"/>
          </a:p>
          <a:p>
            <a:r>
              <a:rPr lang="ko-KR" altLang="en-US" sz="2200" dirty="0" err="1" smtClean="0"/>
              <a:t>마운트</a:t>
            </a:r>
            <a:r>
              <a:rPr lang="ko-KR" altLang="en-US" sz="2200" dirty="0" smtClean="0"/>
              <a:t> </a:t>
            </a:r>
            <a:r>
              <a:rPr lang="ko-KR" altLang="en-US" sz="2200" dirty="0"/>
              <a:t>및</a:t>
            </a:r>
            <a:r>
              <a:rPr lang="ko-KR" altLang="en-US" sz="2200" dirty="0" smtClean="0"/>
              <a:t> 수행</a:t>
            </a:r>
            <a:endParaRPr lang="ko-KR" altLang="en-US" sz="2200" dirty="0"/>
          </a:p>
        </p:txBody>
      </p:sp>
    </p:spTree>
    <p:extLst>
      <p:ext uri="{BB962C8B-B14F-4D97-AF65-F5344CB8AC3E}">
        <p14:creationId xmlns:p14="http://schemas.microsoft.com/office/powerpoint/2010/main" val="3658044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5" grpId="0"/>
      <p:bldP spid="10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Z:\Mac_Hacking_S3\중간발표\verify_sca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768" y="1485085"/>
            <a:ext cx="6955512" cy="4536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Macintosh Firmware </a:t>
            </a:r>
            <a:r>
              <a:rPr lang="ko-KR" altLang="en-US" dirty="0" smtClean="0"/>
              <a:t>업데이트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보안 </a:t>
            </a:r>
            <a:r>
              <a:rPr lang="ko-KR" altLang="en-US" dirty="0"/>
              <a:t>허점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39552" y="4804163"/>
            <a:ext cx="5760640" cy="2394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5923008"/>
            <a:ext cx="60449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 smtClean="0"/>
              <a:t>같은 </a:t>
            </a:r>
            <a:r>
              <a:rPr lang="en-US" altLang="ko-KR" sz="2200" dirty="0" smtClean="0"/>
              <a:t>DXE phase</a:t>
            </a:r>
            <a:r>
              <a:rPr lang="ko-KR" altLang="en-US" sz="2200" dirty="0" smtClean="0"/>
              <a:t>에서 </a:t>
            </a:r>
            <a:r>
              <a:rPr lang="en-US" altLang="ko-KR" sz="2200" dirty="0" err="1" smtClean="0"/>
              <a:t>ProcessFirmwareVolume</a:t>
            </a:r>
            <a:r>
              <a:rPr lang="en-US" altLang="ko-KR" sz="2200" dirty="0"/>
              <a:t> </a:t>
            </a:r>
            <a:endParaRPr lang="en-US" altLang="ko-KR" sz="2200" dirty="0" smtClean="0"/>
          </a:p>
          <a:p>
            <a:r>
              <a:rPr lang="ko-KR" altLang="en-US" sz="2200" dirty="0" smtClean="0"/>
              <a:t>함수 포인터 </a:t>
            </a:r>
            <a:r>
              <a:rPr lang="en-US" altLang="ko-KR" sz="2200" dirty="0" smtClean="0"/>
              <a:t>hooking </a:t>
            </a:r>
            <a:r>
              <a:rPr lang="ko-KR" altLang="en-US" sz="2200" dirty="0" smtClean="0"/>
              <a:t>가능</a:t>
            </a:r>
            <a:endParaRPr lang="ko-KR" altLang="en-US" sz="2200" dirty="0"/>
          </a:p>
        </p:txBody>
      </p:sp>
      <p:cxnSp>
        <p:nvCxnSpPr>
          <p:cNvPr id="9" name="직선 화살표 연결선 8"/>
          <p:cNvCxnSpPr>
            <a:stCxn id="6" idx="2"/>
          </p:cNvCxnSpPr>
          <p:nvPr/>
        </p:nvCxnSpPr>
        <p:spPr>
          <a:xfrm>
            <a:off x="3419872" y="5043644"/>
            <a:ext cx="187146" cy="967640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41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Option ROM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BootROM</a:t>
            </a:r>
            <a:r>
              <a:rPr lang="ko-KR" altLang="en-US" dirty="0" smtClean="0"/>
              <a:t>에 의해 불리는 시스템 외부 </a:t>
            </a:r>
            <a:r>
              <a:rPr lang="en-US" altLang="ko-KR" dirty="0" smtClean="0"/>
              <a:t>Firmware</a:t>
            </a:r>
          </a:p>
          <a:p>
            <a:endParaRPr lang="en-US" altLang="ko-KR" dirty="0"/>
          </a:p>
          <a:p>
            <a:r>
              <a:rPr lang="ko-KR" altLang="en-US" dirty="0" smtClean="0"/>
              <a:t>대표적으로 </a:t>
            </a:r>
            <a:r>
              <a:rPr lang="ko-KR" altLang="en-US" dirty="0"/>
              <a:t>플러그인 어댑터들</a:t>
            </a:r>
            <a:r>
              <a:rPr lang="en-US" altLang="ko-KR" dirty="0"/>
              <a:t>(SCSI, NIC, </a:t>
            </a:r>
            <a:r>
              <a:rPr lang="ko-KR" altLang="en-US" dirty="0"/>
              <a:t>비디오 등</a:t>
            </a:r>
            <a:r>
              <a:rPr lang="en-US" altLang="ko-KR" dirty="0" smtClean="0"/>
              <a:t>) </a:t>
            </a:r>
            <a:r>
              <a:rPr lang="ko-KR" altLang="en-US" dirty="0" smtClean="0"/>
              <a:t>내부에 존재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EFI</a:t>
            </a:r>
            <a:r>
              <a:rPr lang="ko-KR" altLang="en-US" dirty="0" smtClean="0"/>
              <a:t>에서는 </a:t>
            </a:r>
            <a:r>
              <a:rPr lang="en-US" altLang="ko-KR" dirty="0" smtClean="0"/>
              <a:t>DXE phase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ring 0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load</a:t>
            </a:r>
            <a:r>
              <a:rPr lang="ko-KR" altLang="en-US" dirty="0" smtClean="0"/>
              <a:t>되고 수행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754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323528" y="1700808"/>
            <a:ext cx="8280920" cy="4968552"/>
          </a:xfrm>
          <a:prstGeom prst="roundRect">
            <a:avLst>
              <a:gd name="adj" fmla="val 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000" dirty="0" smtClean="0"/>
              <a:t>DXE</a:t>
            </a:r>
            <a:r>
              <a:rPr lang="ko-KR" altLang="en-US" sz="3000" dirty="0" smtClean="0"/>
              <a:t> </a:t>
            </a:r>
            <a:r>
              <a:rPr lang="en-US" altLang="ko-KR" sz="3000" dirty="0" smtClean="0"/>
              <a:t>phase</a:t>
            </a:r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Macintosh Firmware DXE phase</a:t>
            </a:r>
            <a:r>
              <a:rPr lang="ko-KR" altLang="en-US" dirty="0" smtClean="0"/>
              <a:t>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흐름도</a:t>
            </a:r>
            <a:endParaRPr lang="ko-KR" altLang="en-US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2771800" y="1916832"/>
            <a:ext cx="2160000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Option ROM </a:t>
            </a:r>
            <a:r>
              <a:rPr lang="ko-KR" altLang="en-US" dirty="0" smtClean="0"/>
              <a:t>수행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2771800" y="3113039"/>
            <a:ext cx="2160000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scap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</a:t>
            </a:r>
            <a:endParaRPr lang="en-US" altLang="ko-KR" dirty="0" smtClean="0"/>
          </a:p>
          <a:p>
            <a:pPr algn="ctr"/>
            <a:r>
              <a:rPr lang="en-US" altLang="ko-KR" dirty="0" err="1" smtClean="0"/>
              <a:t>rsa</a:t>
            </a:r>
            <a:r>
              <a:rPr lang="en-US" altLang="ko-KR" dirty="0" smtClean="0"/>
              <a:t> signature check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2771800" y="5373216"/>
            <a:ext cx="216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펌웨어</a:t>
            </a:r>
            <a:endParaRPr lang="en-US" altLang="ko-KR" dirty="0"/>
          </a:p>
          <a:p>
            <a:pPr algn="ctr"/>
            <a:r>
              <a:rPr lang="ko-KR" altLang="en-US" dirty="0" smtClean="0"/>
              <a:t>업데이트</a:t>
            </a:r>
            <a:endParaRPr lang="ko-KR" altLang="en-US" dirty="0"/>
          </a:p>
        </p:txBody>
      </p:sp>
      <p:cxnSp>
        <p:nvCxnSpPr>
          <p:cNvPr id="12" name="직선 화살표 연결선 11"/>
          <p:cNvCxnSpPr>
            <a:stCxn id="13" idx="2"/>
            <a:endCxn id="6" idx="0"/>
          </p:cNvCxnSpPr>
          <p:nvPr/>
        </p:nvCxnSpPr>
        <p:spPr>
          <a:xfrm>
            <a:off x="3851800" y="2636832"/>
            <a:ext cx="0" cy="47620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모서리가 둥근 직사각형 14"/>
          <p:cNvSpPr/>
          <p:nvPr/>
        </p:nvSpPr>
        <p:spPr>
          <a:xfrm>
            <a:off x="2771800" y="4262162"/>
            <a:ext cx="216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ProcessFirmware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Volume()</a:t>
            </a:r>
            <a:endParaRPr lang="ko-KR" altLang="en-US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4931800" y="1916912"/>
            <a:ext cx="2160000" cy="720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our_Process</a:t>
            </a:r>
            <a:endParaRPr lang="en-US" altLang="ko-KR" dirty="0" smtClean="0"/>
          </a:p>
          <a:p>
            <a:pPr algn="ctr"/>
            <a:r>
              <a:rPr lang="en-US" altLang="ko-KR" dirty="0" err="1" smtClean="0"/>
              <a:t>FirmwareVolume</a:t>
            </a:r>
            <a:r>
              <a:rPr lang="en-US" altLang="ko-KR" dirty="0" smtClean="0"/>
              <a:t>()</a:t>
            </a:r>
            <a:endParaRPr lang="ko-KR" altLang="en-US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771800" y="1916832"/>
            <a:ext cx="2160000" cy="7200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Option ROM </a:t>
            </a:r>
            <a:r>
              <a:rPr lang="ko-KR" altLang="en-US" dirty="0" smtClean="0"/>
              <a:t>수행</a:t>
            </a:r>
            <a:endParaRPr lang="ko-KR" altLang="en-US" dirty="0"/>
          </a:p>
        </p:txBody>
      </p:sp>
      <p:cxnSp>
        <p:nvCxnSpPr>
          <p:cNvPr id="9" name="직선 화살표 연결선 8"/>
          <p:cNvCxnSpPr>
            <a:stCxn id="6" idx="2"/>
            <a:endCxn id="15" idx="0"/>
          </p:cNvCxnSpPr>
          <p:nvPr/>
        </p:nvCxnSpPr>
        <p:spPr>
          <a:xfrm>
            <a:off x="3851800" y="3833119"/>
            <a:ext cx="0" cy="42904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15" idx="2"/>
            <a:endCxn id="8" idx="0"/>
          </p:cNvCxnSpPr>
          <p:nvPr/>
        </p:nvCxnSpPr>
        <p:spPr>
          <a:xfrm>
            <a:off x="3851800" y="4982162"/>
            <a:ext cx="0" cy="39105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20"/>
          <p:cNvCxnSpPr>
            <a:stCxn id="6" idx="3"/>
            <a:endCxn id="11" idx="2"/>
          </p:cNvCxnSpPr>
          <p:nvPr/>
        </p:nvCxnSpPr>
        <p:spPr>
          <a:xfrm flipV="1">
            <a:off x="4931800" y="2636912"/>
            <a:ext cx="1080000" cy="836167"/>
          </a:xfrm>
          <a:prstGeom prst="bentConnector2">
            <a:avLst/>
          </a:prstGeom>
          <a:ln w="254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꺾인 연결선 22"/>
          <p:cNvCxnSpPr>
            <a:stCxn id="11" idx="3"/>
            <a:endCxn id="15" idx="3"/>
          </p:cNvCxnSpPr>
          <p:nvPr/>
        </p:nvCxnSpPr>
        <p:spPr>
          <a:xfrm flipH="1">
            <a:off x="4931800" y="2276912"/>
            <a:ext cx="2160000" cy="2345250"/>
          </a:xfrm>
          <a:prstGeom prst="bentConnector3">
            <a:avLst>
              <a:gd name="adj1" fmla="val -10583"/>
            </a:avLst>
          </a:prstGeom>
          <a:ln w="2540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2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 </a:t>
            </a:r>
            <a:r>
              <a:rPr lang="en-US" altLang="ko-KR" dirty="0"/>
              <a:t>D</a:t>
            </a:r>
            <a:r>
              <a:rPr lang="en-US" altLang="ko-KR" dirty="0" smtClean="0"/>
              <a:t>evice</a:t>
            </a:r>
            <a:endParaRPr lang="ko-KR" altLang="en-US" dirty="0"/>
          </a:p>
        </p:txBody>
      </p:sp>
      <p:pic>
        <p:nvPicPr>
          <p:cNvPr id="6146" name="Picture 2" descr="C:\Users\jjh\Desktop\맥중간발표\ethernet adapter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780928"/>
            <a:ext cx="3952119" cy="2262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내용 개체 틀 2"/>
          <p:cNvSpPr txBox="1">
            <a:spLocks/>
          </p:cNvSpPr>
          <p:nvPr/>
        </p:nvSpPr>
        <p:spPr>
          <a:xfrm>
            <a:off x="4716016" y="1600200"/>
            <a:ext cx="3970784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Thunderbolt Ethernet Adapter</a:t>
            </a:r>
          </a:p>
          <a:p>
            <a:endParaRPr lang="en-US" altLang="ko-KR" dirty="0"/>
          </a:p>
          <a:p>
            <a:r>
              <a:rPr lang="en-US" altLang="ko-KR" dirty="0" smtClean="0"/>
              <a:t>Broadcom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bcm57762 </a:t>
            </a:r>
            <a:r>
              <a:rPr lang="ko-KR" altLang="en-US" dirty="0" smtClean="0"/>
              <a:t>컨트롤러 내장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smtClean="0"/>
              <a:t>PXE Firmware </a:t>
            </a:r>
            <a:r>
              <a:rPr lang="ko-KR" altLang="en-US" dirty="0" smtClean="0"/>
              <a:t>이</a:t>
            </a:r>
            <a:r>
              <a:rPr lang="ko-KR" altLang="en-US" dirty="0"/>
              <a:t>용</a:t>
            </a:r>
          </a:p>
        </p:txBody>
      </p:sp>
    </p:spTree>
    <p:extLst>
      <p:ext uri="{BB962C8B-B14F-4D97-AF65-F5344CB8AC3E}">
        <p14:creationId xmlns:p14="http://schemas.microsoft.com/office/powerpoint/2010/main" val="376475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Option ROM </a:t>
            </a:r>
            <a:r>
              <a:rPr lang="ko-KR" altLang="en-US" dirty="0" smtClean="0"/>
              <a:t>프로그래밍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EDK</a:t>
            </a:r>
            <a:r>
              <a:rPr lang="ko-KR" altLang="en-US" dirty="0" smtClean="0"/>
              <a:t>로 </a:t>
            </a:r>
            <a:r>
              <a:rPr lang="en-US" altLang="ko-KR" dirty="0" err="1" smtClean="0"/>
              <a:t>efi</a:t>
            </a:r>
            <a:r>
              <a:rPr lang="en-US" altLang="ko-KR" dirty="0" smtClean="0"/>
              <a:t> driver </a:t>
            </a:r>
            <a:r>
              <a:rPr lang="ko-KR" altLang="en-US" dirty="0" smtClean="0"/>
              <a:t>프로그래밍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err="1" smtClean="0"/>
              <a:t>EfiRom</a:t>
            </a:r>
            <a:r>
              <a:rPr lang="en-US" altLang="ko-KR" dirty="0" smtClean="0"/>
              <a:t> </a:t>
            </a:r>
            <a:r>
              <a:rPr lang="ko-KR" altLang="en-US" dirty="0" smtClean="0"/>
              <a:t>툴로 </a:t>
            </a:r>
            <a:r>
              <a:rPr lang="en-US" altLang="ko-KR" dirty="0" err="1" smtClean="0"/>
              <a:t>efi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파일을 </a:t>
            </a:r>
            <a:r>
              <a:rPr lang="en-US" altLang="ko-KR" dirty="0" smtClean="0"/>
              <a:t>rom </a:t>
            </a:r>
            <a:r>
              <a:rPr lang="ko-KR" altLang="en-US" dirty="0" smtClean="0"/>
              <a:t>포맷의 파일로 변환 가능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err="1" smtClean="0"/>
              <a:t>broadcom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b57udiag </a:t>
            </a:r>
            <a:r>
              <a:rPr lang="ko-KR" altLang="en-US" dirty="0" smtClean="0"/>
              <a:t>툴로 </a:t>
            </a:r>
            <a:r>
              <a:rPr lang="en-US" altLang="ko-KR" dirty="0" err="1" smtClean="0"/>
              <a:t>pxe</a:t>
            </a:r>
            <a:r>
              <a:rPr lang="en-US" altLang="ko-KR" dirty="0" smtClean="0"/>
              <a:t> firmware </a:t>
            </a:r>
            <a:r>
              <a:rPr lang="ko-KR" altLang="en-US" dirty="0" smtClean="0"/>
              <a:t>업데이트 가능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40404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함수 포인터 접근</a:t>
            </a:r>
            <a:endParaRPr lang="ko-KR" altLang="en-US" dirty="0"/>
          </a:p>
        </p:txBody>
      </p:sp>
      <p:pic>
        <p:nvPicPr>
          <p:cNvPr id="10242" name="Picture 2" descr="C:\Users\jjh\Desktop\맥중간발표\스크린샷 2015-07-13 오후 11.48.28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44824"/>
            <a:ext cx="6067425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3" name="Picture 3" descr="C:\Users\jjh\Desktop\맥중간발표\스크린샷 2015-07-13 오후 11.50.4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5102374"/>
            <a:ext cx="5457825" cy="100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직선 화살표 연결선 4"/>
          <p:cNvCxnSpPr/>
          <p:nvPr/>
        </p:nvCxnSpPr>
        <p:spPr>
          <a:xfrm>
            <a:off x="2987824" y="4797152"/>
            <a:ext cx="648072" cy="1008112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372200" y="6102499"/>
            <a:ext cx="202190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dirty="0" smtClean="0">
                <a:solidFill>
                  <a:srgbClr val="FF0000"/>
                </a:solidFill>
              </a:rPr>
              <a:t>DXE_SERVICES</a:t>
            </a:r>
            <a:endParaRPr lang="ko-KR" altLang="en-US" sz="2200" dirty="0">
              <a:solidFill>
                <a:srgbClr val="FF0000"/>
              </a:solidFill>
            </a:endParaRPr>
          </a:p>
        </p:txBody>
      </p:sp>
      <p:cxnSp>
        <p:nvCxnSpPr>
          <p:cNvPr id="8" name="직선 화살표 연결선 7"/>
          <p:cNvCxnSpPr>
            <a:endCxn id="6" idx="0"/>
          </p:cNvCxnSpPr>
          <p:nvPr/>
        </p:nvCxnSpPr>
        <p:spPr>
          <a:xfrm flipH="1">
            <a:off x="7383150" y="5733256"/>
            <a:ext cx="501218" cy="369243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971600" y="5070040"/>
            <a:ext cx="172819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6630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함수 포인터 접근</a:t>
            </a:r>
            <a:endParaRPr lang="ko-KR" altLang="en-US" dirty="0"/>
          </a:p>
        </p:txBody>
      </p:sp>
      <p:pic>
        <p:nvPicPr>
          <p:cNvPr id="11266" name="Picture 2" descr="C:\Users\jjh\Desktop\맥중간발표\스크린샷 2015-07-13 오후 11.52.4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1340768"/>
            <a:ext cx="4962379" cy="5184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4644008" y="6093296"/>
            <a:ext cx="1872208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81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악성 </a:t>
            </a:r>
            <a:r>
              <a:rPr lang="en-US" altLang="ko-KR" dirty="0"/>
              <a:t>Option ROM </a:t>
            </a:r>
            <a:r>
              <a:rPr lang="ko-KR" altLang="en-US" dirty="0"/>
              <a:t>코드</a:t>
            </a:r>
          </a:p>
        </p:txBody>
      </p:sp>
      <p:pic>
        <p:nvPicPr>
          <p:cNvPr id="4" name="Picture 2" descr="Z:\Mac_Hacking_S3\중간발표\pxe firmwar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5" y="2060848"/>
            <a:ext cx="8413571" cy="331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3851920" y="4437112"/>
            <a:ext cx="2736304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296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Macintosh Firmware </a:t>
            </a:r>
            <a:r>
              <a:rPr lang="ko-KR" altLang="en-US" dirty="0" smtClean="0"/>
              <a:t>보안</a:t>
            </a:r>
            <a:endParaRPr lang="ko-KR" altLang="en-US" dirty="0"/>
          </a:p>
        </p:txBody>
      </p:sp>
      <p:pic>
        <p:nvPicPr>
          <p:cNvPr id="1030" name="Picture 6" descr="C:\Users\jjh\Desktop\스크린샷 2015-07-13 오후 6.08.1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44824"/>
            <a:ext cx="7801584" cy="4039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/>
          <p:cNvGrpSpPr/>
          <p:nvPr/>
        </p:nvGrpSpPr>
        <p:grpSpPr>
          <a:xfrm>
            <a:off x="611560" y="1407926"/>
            <a:ext cx="8064896" cy="5045409"/>
            <a:chOff x="1034143" y="2529803"/>
            <a:chExt cx="4684070" cy="2987430"/>
          </a:xfrm>
        </p:grpSpPr>
        <p:pic>
          <p:nvPicPr>
            <p:cNvPr id="1026" name="Picture 2" descr="C:\Users\jjh\Desktop\macbook air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4143" y="4005065"/>
              <a:ext cx="2372539" cy="14113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" name="Picture 3" descr="C:\Users\jjh\Desktop\imac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6684" y="4005064"/>
              <a:ext cx="2311528" cy="15121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C:\Users\jjh\Desktop\mac mini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4144" y="2609993"/>
              <a:ext cx="2372539" cy="13950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9" name="Picture 5" descr="C:\Users\jjh\Desktop\macbook pro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6683" y="2529803"/>
              <a:ext cx="2311530" cy="14752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63797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보안 공격 제약 사항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Option ROM</a:t>
            </a:r>
            <a:r>
              <a:rPr lang="ko-KR" altLang="en-US" dirty="0" smtClean="0"/>
              <a:t>의 용량 </a:t>
            </a:r>
            <a:r>
              <a:rPr lang="en-US" altLang="ko-KR" dirty="0" smtClean="0"/>
              <a:t>= 64KB</a:t>
            </a:r>
          </a:p>
          <a:p>
            <a:endParaRPr lang="en-US" altLang="ko-KR" dirty="0"/>
          </a:p>
          <a:p>
            <a:r>
              <a:rPr lang="en-US" altLang="ko-KR" dirty="0" smtClean="0"/>
              <a:t>SCAP </a:t>
            </a:r>
            <a:r>
              <a:rPr lang="ko-KR" altLang="en-US" dirty="0" smtClean="0"/>
              <a:t>파일의 크기 </a:t>
            </a:r>
            <a:r>
              <a:rPr lang="en-US" altLang="ko-KR" dirty="0" smtClean="0"/>
              <a:t>= 8MB</a:t>
            </a:r>
          </a:p>
          <a:p>
            <a:endParaRPr lang="en-US" altLang="ko-KR" dirty="0"/>
          </a:p>
          <a:p>
            <a:r>
              <a:rPr lang="ko-KR" altLang="en-US" dirty="0" smtClean="0"/>
              <a:t>단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펌웨어에서</a:t>
            </a:r>
            <a:r>
              <a:rPr lang="ko-KR" altLang="en-US" dirty="0" smtClean="0"/>
              <a:t> 애플의 </a:t>
            </a:r>
            <a:r>
              <a:rPr lang="en-US" altLang="ko-KR" dirty="0" err="1" smtClean="0"/>
              <a:t>rsa</a:t>
            </a:r>
            <a:r>
              <a:rPr lang="en-US" altLang="ko-KR" dirty="0" smtClean="0"/>
              <a:t> public key</a:t>
            </a:r>
            <a:r>
              <a:rPr lang="ko-KR" altLang="en-US" dirty="0" smtClean="0"/>
              <a:t>를 우리의 </a:t>
            </a:r>
            <a:r>
              <a:rPr lang="en-US" altLang="ko-KR" dirty="0" smtClean="0"/>
              <a:t>public key</a:t>
            </a:r>
            <a:r>
              <a:rPr lang="ko-KR" altLang="en-US" dirty="0" smtClean="0"/>
              <a:t>로 바꾼 후</a:t>
            </a:r>
            <a:r>
              <a:rPr lang="en-US" altLang="ko-KR" dirty="0" smtClean="0"/>
              <a:t>, 2</a:t>
            </a:r>
            <a:r>
              <a:rPr lang="ko-KR" altLang="en-US" dirty="0" smtClean="0"/>
              <a:t>차적으로 우리의 </a:t>
            </a:r>
            <a:r>
              <a:rPr lang="en-US" altLang="ko-KR" dirty="0" smtClean="0"/>
              <a:t>private key</a:t>
            </a:r>
            <a:r>
              <a:rPr lang="ko-KR" altLang="en-US" dirty="0" smtClean="0"/>
              <a:t>로 서명된 </a:t>
            </a:r>
            <a:r>
              <a:rPr lang="ko-KR" altLang="en-US" dirty="0" err="1" smtClean="0"/>
              <a:t>펌웨어로</a:t>
            </a:r>
            <a:r>
              <a:rPr lang="ko-KR" altLang="en-US" dirty="0" smtClean="0"/>
              <a:t> 업데이트 가능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1979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펌웨어</a:t>
            </a:r>
            <a:r>
              <a:rPr lang="ko-KR" altLang="en-US" dirty="0" smtClean="0"/>
              <a:t> </a:t>
            </a:r>
            <a:r>
              <a:rPr lang="en-US" altLang="ko-KR" dirty="0" smtClean="0"/>
              <a:t>public key </a:t>
            </a:r>
            <a:r>
              <a:rPr lang="ko-KR" altLang="en-US" dirty="0" smtClean="0"/>
              <a:t>수정</a:t>
            </a:r>
            <a:endParaRPr lang="ko-KR" altLang="en-US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565085"/>
            <a:ext cx="8136904" cy="2573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513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향후 연구 방향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실제로 악성코드를 가진 </a:t>
            </a:r>
            <a:r>
              <a:rPr lang="ko-KR" altLang="en-US" dirty="0" err="1" smtClean="0"/>
              <a:t>펌웨어를</a:t>
            </a:r>
            <a:r>
              <a:rPr lang="ko-KR" altLang="en-US" dirty="0" smtClean="0"/>
              <a:t> 업데이트 시켜 치명적인 공격성을 설명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err="1" smtClean="0"/>
              <a:t>펌웨어</a:t>
            </a:r>
            <a:r>
              <a:rPr lang="ko-KR" altLang="en-US" dirty="0" smtClean="0"/>
              <a:t> 업데이트 과정의 보안 허점에 대해 해결 방안 제시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71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2564905"/>
            <a:ext cx="8229600" cy="1152127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sz="5000" dirty="0" smtClean="0"/>
              <a:t>Q &amp; A</a:t>
            </a:r>
            <a:endParaRPr lang="ko-KR" altLang="en-US" sz="5000" dirty="0"/>
          </a:p>
        </p:txBody>
      </p:sp>
    </p:spTree>
    <p:extLst>
      <p:ext uri="{BB962C8B-B14F-4D97-AF65-F5344CB8AC3E}">
        <p14:creationId xmlns:p14="http://schemas.microsoft.com/office/powerpoint/2010/main" val="220197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Firmware </a:t>
            </a:r>
            <a:r>
              <a:rPr lang="ko-KR" altLang="en-US" dirty="0" smtClean="0"/>
              <a:t>보안의 중요성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70663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Macintosh Firmware - EFI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기존의 </a:t>
            </a:r>
            <a:r>
              <a:rPr lang="en-US" altLang="ko-KR" dirty="0" smtClean="0"/>
              <a:t>BIOS Firmware</a:t>
            </a:r>
            <a:r>
              <a:rPr lang="ko-KR" altLang="en-US" dirty="0" smtClean="0"/>
              <a:t>를 대체할 목적으로 인텔에서 개발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인텔에서 제공하는 </a:t>
            </a:r>
            <a:r>
              <a:rPr lang="en-US" altLang="ko-KR" dirty="0" smtClean="0"/>
              <a:t>EDK</a:t>
            </a:r>
            <a:r>
              <a:rPr lang="ko-KR" altLang="en-US" dirty="0" smtClean="0"/>
              <a:t>로 개발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</a:t>
            </a:r>
            <a:r>
              <a:rPr lang="ko-KR" altLang="en-US" dirty="0" smtClean="0"/>
              <a:t>언어로 </a:t>
            </a:r>
            <a:r>
              <a:rPr lang="en-US" altLang="ko-KR" dirty="0" smtClean="0"/>
              <a:t>EFI </a:t>
            </a:r>
            <a:r>
              <a:rPr lang="en-US" altLang="ko-KR" dirty="0"/>
              <a:t>A</a:t>
            </a:r>
            <a:r>
              <a:rPr lang="en-US" altLang="ko-KR" dirty="0" smtClean="0"/>
              <a:t>pplication </a:t>
            </a:r>
            <a:r>
              <a:rPr lang="ko-KR" altLang="en-US" dirty="0" smtClean="0"/>
              <a:t>및 </a:t>
            </a:r>
            <a:r>
              <a:rPr lang="en-US" altLang="ko-KR" dirty="0"/>
              <a:t>D</a:t>
            </a:r>
            <a:r>
              <a:rPr lang="en-US" altLang="ko-KR" dirty="0" smtClean="0"/>
              <a:t>river </a:t>
            </a:r>
            <a:r>
              <a:rPr lang="ko-KR" altLang="en-US" dirty="0" smtClean="0"/>
              <a:t>개발 가능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Core </a:t>
            </a:r>
            <a:r>
              <a:rPr lang="ko-KR" altLang="en-US" dirty="0" smtClean="0"/>
              <a:t>및 인터페이스 등</a:t>
            </a:r>
            <a:r>
              <a:rPr lang="ko-KR" altLang="en-US" dirty="0"/>
              <a:t>의</a:t>
            </a:r>
            <a:r>
              <a:rPr lang="ko-KR" altLang="en-US" dirty="0" smtClean="0"/>
              <a:t> 소스 오픈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대부분의 </a:t>
            </a:r>
            <a:r>
              <a:rPr lang="en-US" altLang="ko-KR" dirty="0" smtClean="0"/>
              <a:t>Firmware </a:t>
            </a:r>
            <a:r>
              <a:rPr lang="ko-KR" altLang="en-US" dirty="0" smtClean="0"/>
              <a:t>개발 업체들은 </a:t>
            </a:r>
            <a:r>
              <a:rPr lang="ko-KR" altLang="en-US" dirty="0" err="1" smtClean="0"/>
              <a:t>오픈된</a:t>
            </a:r>
            <a:r>
              <a:rPr lang="ko-KR" altLang="en-US" dirty="0"/>
              <a:t> </a:t>
            </a:r>
            <a:r>
              <a:rPr lang="en-US" altLang="ko-KR" dirty="0" smtClean="0"/>
              <a:t>Core </a:t>
            </a:r>
            <a:r>
              <a:rPr lang="ko-KR" altLang="en-US" dirty="0" smtClean="0"/>
              <a:t>및 인터페이스 소스 사용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4367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Macintosh Firmware </a:t>
            </a:r>
            <a:r>
              <a:rPr lang="ko-KR" altLang="en-US" dirty="0" err="1" smtClean="0"/>
              <a:t>보안성</a:t>
            </a:r>
            <a:r>
              <a:rPr lang="ko-KR" altLang="en-US" dirty="0" smtClean="0"/>
              <a:t> 고찰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Macintosh Firmware</a:t>
            </a:r>
            <a:r>
              <a:rPr lang="ko-KR" altLang="en-US" dirty="0" smtClean="0"/>
              <a:t>를 임의의 코드로 업데이트 시킬 수 있는가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 smtClean="0"/>
              <a:t> </a:t>
            </a:r>
            <a:r>
              <a:rPr lang="ko-KR" altLang="en-US" dirty="0" smtClean="0">
                <a:solidFill>
                  <a:srgbClr val="FF0000"/>
                </a:solidFill>
              </a:rPr>
              <a:t>업데이트 가능</a:t>
            </a:r>
            <a:r>
              <a:rPr lang="ko-KR" altLang="en-US" dirty="0" smtClean="0"/>
              <a:t>한 것으로 확인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marL="514350" indent="-514350">
              <a:buFont typeface="+mj-lt"/>
              <a:buAutoNum type="arabicPeriod"/>
            </a:pPr>
            <a:r>
              <a:rPr lang="en-US" altLang="ko-KR" dirty="0" smtClean="0"/>
              <a:t>Trammell Hudson</a:t>
            </a:r>
            <a:r>
              <a:rPr lang="ko-KR" altLang="en-US" dirty="0" smtClean="0"/>
              <a:t>의 </a:t>
            </a:r>
            <a:r>
              <a:rPr lang="en-US" altLang="ko-KR" dirty="0" err="1" smtClean="0"/>
              <a:t>Thunderstrike</a:t>
            </a:r>
            <a:endParaRPr lang="en-US" altLang="ko-KR" dirty="0"/>
          </a:p>
          <a:p>
            <a:pPr marL="914400" lvl="1" indent="-514350"/>
            <a:r>
              <a:rPr lang="en-US" altLang="ko-KR" dirty="0" smtClean="0"/>
              <a:t>EFI </a:t>
            </a:r>
            <a:r>
              <a:rPr lang="ko-KR" altLang="en-US" dirty="0" smtClean="0"/>
              <a:t>환경에서 업데이트 가능</a:t>
            </a:r>
            <a:endParaRPr lang="en-US" altLang="ko-KR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ko-KR" dirty="0" smtClean="0"/>
              <a:t>Trammell Hudson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Thunderstrike2</a:t>
            </a:r>
          </a:p>
          <a:p>
            <a:pPr marL="914400" lvl="1" indent="-514350"/>
            <a:r>
              <a:rPr lang="en-US" altLang="ko-KR" dirty="0" smtClean="0"/>
              <a:t>OS </a:t>
            </a:r>
            <a:r>
              <a:rPr lang="ko-KR" altLang="en-US" dirty="0" smtClean="0"/>
              <a:t>환경에서 업데이트 가능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076200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Macintosh Firmware </a:t>
            </a:r>
            <a:r>
              <a:rPr lang="ko-KR" altLang="en-US" dirty="0" smtClean="0"/>
              <a:t>보안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메커니즘</a:t>
            </a:r>
            <a:endParaRPr lang="ko-KR" altLang="en-US" dirty="0"/>
          </a:p>
        </p:txBody>
      </p:sp>
      <p:pic>
        <p:nvPicPr>
          <p:cNvPr id="2050" name="Picture 2" descr="C:\Users\jjh\Desktop\스크린샷 2015-07-13 오후 7.28.5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655177"/>
            <a:ext cx="5805564" cy="3744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1979712" y="1871202"/>
            <a:ext cx="648072" cy="792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043608" y="4319474"/>
            <a:ext cx="576064" cy="9361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C:\Users\jjh\Desktop\맥중간발표\스크린샷 2015-07-13 오후 7.35.38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180" y="3982988"/>
            <a:ext cx="7682266" cy="2308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jjh\Desktop\스크린샷 2015-09-21 오후 9.48.20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180" y="2420888"/>
            <a:ext cx="7682266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직선 연결선 8"/>
          <p:cNvCxnSpPr/>
          <p:nvPr/>
        </p:nvCxnSpPr>
        <p:spPr>
          <a:xfrm>
            <a:off x="2483768" y="3789040"/>
            <a:ext cx="489654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7550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Macintosh Firmware </a:t>
            </a:r>
            <a:r>
              <a:rPr lang="ko-KR" altLang="en-US" dirty="0" smtClean="0"/>
              <a:t>보안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메커니즘</a:t>
            </a:r>
            <a:endParaRPr lang="ko-KR" altLang="en-US" dirty="0"/>
          </a:p>
        </p:txBody>
      </p:sp>
      <p:pic>
        <p:nvPicPr>
          <p:cNvPr id="3074" name="Picture 2" descr="C:\Users\jjh\Desktop\맥중간발표\스크린샷 2015-07-13 오후 7.49.2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916832"/>
            <a:ext cx="7073304" cy="4111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9511" y="4145478"/>
            <a:ext cx="1609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PR, FLOCKDN</a:t>
            </a:r>
            <a:endParaRPr lang="en-US" altLang="ko-KR" dirty="0" smtClean="0"/>
          </a:p>
          <a:p>
            <a:r>
              <a:rPr lang="ko-KR" altLang="en-US" dirty="0" smtClean="0"/>
              <a:t>레지스터</a:t>
            </a:r>
            <a:endParaRPr lang="en-US" altLang="ko-KR" dirty="0" smtClean="0"/>
          </a:p>
          <a:p>
            <a:r>
              <a:rPr lang="ko-KR" altLang="en-US" dirty="0" err="1" smtClean="0"/>
              <a:t>세팅</a:t>
            </a:r>
            <a:endParaRPr lang="en-US" altLang="ko-KR" dirty="0" smtClean="0"/>
          </a:p>
        </p:txBody>
      </p:sp>
      <p:cxnSp>
        <p:nvCxnSpPr>
          <p:cNvPr id="7" name="직선 화살표 연결선 6"/>
          <p:cNvCxnSpPr>
            <a:stCxn id="4" idx="3"/>
          </p:cNvCxnSpPr>
          <p:nvPr/>
        </p:nvCxnSpPr>
        <p:spPr>
          <a:xfrm>
            <a:off x="1788669" y="4607143"/>
            <a:ext cx="479075" cy="550049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/>
          <p:cNvSpPr/>
          <p:nvPr/>
        </p:nvSpPr>
        <p:spPr>
          <a:xfrm>
            <a:off x="2843808" y="2060848"/>
            <a:ext cx="1224136" cy="37444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649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800" dirty="0"/>
              <a:t>Macintosh Firmware </a:t>
            </a:r>
            <a:r>
              <a:rPr lang="ko-KR" altLang="en-US" sz="3800" dirty="0"/>
              <a:t>업데이트 </a:t>
            </a:r>
            <a:r>
              <a:rPr lang="ko-KR" altLang="en-US" sz="3800" dirty="0" smtClean="0"/>
              <a:t>흐</a:t>
            </a:r>
            <a:r>
              <a:rPr lang="ko-KR" altLang="en-US" sz="3800" dirty="0"/>
              <a:t>름</a:t>
            </a:r>
          </a:p>
        </p:txBody>
      </p:sp>
      <p:pic>
        <p:nvPicPr>
          <p:cNvPr id="4" name="Picture 2" descr="C:\Users\jjh\Desktop\맥중간발표\스크린샷 2015-07-13 오후 7.49.2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916832"/>
            <a:ext cx="7073304" cy="4111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511" y="4145478"/>
            <a:ext cx="24256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펌웨어</a:t>
            </a:r>
            <a:r>
              <a:rPr lang="ko-KR" altLang="en-US" dirty="0" smtClean="0"/>
              <a:t> 업데이트 중엔</a:t>
            </a:r>
            <a:endParaRPr lang="en-US" altLang="ko-KR" dirty="0" smtClean="0"/>
          </a:p>
          <a:p>
            <a:r>
              <a:rPr lang="en-US" altLang="ko-KR" dirty="0" smtClean="0"/>
              <a:t>FLOCKDN</a:t>
            </a:r>
            <a:r>
              <a:rPr lang="en-US" altLang="ko-KR" dirty="0"/>
              <a:t> </a:t>
            </a:r>
            <a:r>
              <a:rPr lang="ko-KR" altLang="en-US" dirty="0" smtClean="0"/>
              <a:t>레지스터</a:t>
            </a:r>
            <a:endParaRPr lang="en-US" altLang="ko-KR" dirty="0" smtClean="0"/>
          </a:p>
          <a:p>
            <a:r>
              <a:rPr lang="ko-KR" altLang="en-US" dirty="0" err="1" smtClean="0"/>
              <a:t>세팅하지</a:t>
            </a:r>
            <a:r>
              <a:rPr lang="ko-KR" altLang="en-US" dirty="0" smtClean="0"/>
              <a:t> 않음</a:t>
            </a:r>
            <a:endParaRPr lang="en-US" altLang="ko-KR" dirty="0" smtClean="0"/>
          </a:p>
        </p:txBody>
      </p:sp>
      <p:cxnSp>
        <p:nvCxnSpPr>
          <p:cNvPr id="6" name="직선 화살표 연결선 5"/>
          <p:cNvCxnSpPr/>
          <p:nvPr/>
        </p:nvCxnSpPr>
        <p:spPr>
          <a:xfrm>
            <a:off x="1763688" y="4797152"/>
            <a:ext cx="504089" cy="360040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23528" y="6196662"/>
            <a:ext cx="5674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펌웨어</a:t>
            </a:r>
            <a:r>
              <a:rPr lang="ko-KR" altLang="en-US" dirty="0" smtClean="0"/>
              <a:t> 업데이트 프로그램</a:t>
            </a:r>
            <a:r>
              <a:rPr lang="en-US" altLang="ko-KR" dirty="0" smtClean="0"/>
              <a:t>(SCAP</a:t>
            </a:r>
            <a:r>
              <a:rPr lang="ko-KR" altLang="en-US" dirty="0" smtClean="0"/>
              <a:t>파일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마운트</a:t>
            </a:r>
            <a:r>
              <a:rPr lang="ko-KR" altLang="en-US" dirty="0" smtClean="0"/>
              <a:t> 및 수행</a:t>
            </a:r>
            <a:endParaRPr lang="ko-KR" altLang="en-US" dirty="0"/>
          </a:p>
        </p:txBody>
      </p:sp>
      <p:cxnSp>
        <p:nvCxnSpPr>
          <p:cNvPr id="9" name="직선 화살표 연결선 8"/>
          <p:cNvCxnSpPr>
            <a:stCxn id="7" idx="0"/>
          </p:cNvCxnSpPr>
          <p:nvPr/>
        </p:nvCxnSpPr>
        <p:spPr>
          <a:xfrm flipV="1">
            <a:off x="3161004" y="5805264"/>
            <a:ext cx="186860" cy="391398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79511" y="4145478"/>
            <a:ext cx="12035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FLOCKDN</a:t>
            </a:r>
          </a:p>
          <a:p>
            <a:r>
              <a:rPr lang="ko-KR" altLang="en-US" dirty="0" smtClean="0"/>
              <a:t>레지스터</a:t>
            </a:r>
            <a:endParaRPr lang="en-US" altLang="ko-KR" dirty="0" smtClean="0"/>
          </a:p>
          <a:p>
            <a:r>
              <a:rPr lang="ko-KR" altLang="en-US" dirty="0" err="1" smtClean="0"/>
              <a:t>세팅</a:t>
            </a:r>
            <a:endParaRPr lang="en-US" altLang="ko-KR" dirty="0" smtClean="0"/>
          </a:p>
        </p:txBody>
      </p:sp>
      <p:cxnSp>
        <p:nvCxnSpPr>
          <p:cNvPr id="10" name="직선 화살표 연결선 9"/>
          <p:cNvCxnSpPr>
            <a:stCxn id="8" idx="3"/>
          </p:cNvCxnSpPr>
          <p:nvPr/>
        </p:nvCxnSpPr>
        <p:spPr>
          <a:xfrm>
            <a:off x="1383110" y="4607143"/>
            <a:ext cx="884634" cy="550049"/>
          </a:xfrm>
          <a:prstGeom prst="straightConnector1">
            <a:avLst/>
          </a:prstGeom>
          <a:ln w="508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3967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800" dirty="0" smtClean="0"/>
              <a:t>Macintosh Firmware </a:t>
            </a:r>
            <a:r>
              <a:rPr lang="ko-KR" altLang="en-US" sz="3800" dirty="0" smtClean="0"/>
              <a:t>업데이트 과정</a:t>
            </a:r>
            <a:endParaRPr lang="ko-KR" altLang="en-US" sz="3800" dirty="0"/>
          </a:p>
        </p:txBody>
      </p:sp>
      <p:pic>
        <p:nvPicPr>
          <p:cNvPr id="4098" name="Picture 2" descr="C:\Users\jjh\Desktop\맥중간발표\스크린샷 2015-07-13 오후 8.09.4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844824"/>
            <a:ext cx="7446243" cy="2918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63688" y="4653136"/>
            <a:ext cx="5827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&lt;Apple</a:t>
            </a:r>
            <a:r>
              <a:rPr lang="ko-KR" altLang="en-US" dirty="0" smtClean="0"/>
              <a:t>의 공식 </a:t>
            </a:r>
            <a:r>
              <a:rPr lang="en-US" altLang="ko-KR" dirty="0" smtClean="0"/>
              <a:t>EFI </a:t>
            </a:r>
            <a:r>
              <a:rPr lang="ko-KR" altLang="en-US" dirty="0" smtClean="0"/>
              <a:t>업데이트 패키지 내부의 스크립트</a:t>
            </a:r>
            <a:r>
              <a:rPr lang="en-US" altLang="ko-KR" dirty="0" smtClean="0"/>
              <a:t>&gt;</a:t>
            </a:r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1907704" y="3501008"/>
            <a:ext cx="230425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907704" y="3861048"/>
            <a:ext cx="43204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jjh\Desktop\맥중간발표\스크린샷 2015-07-14 오후 4.56.4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610" y="1520788"/>
            <a:ext cx="7884206" cy="4680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9123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2467</TotalTime>
  <Words>400</Words>
  <Application>Microsoft Office PowerPoint</Application>
  <PresentationFormat>화면 슬라이드 쇼(4:3)</PresentationFormat>
  <Paragraphs>129</Paragraphs>
  <Slides>23</Slides>
  <Notes>20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4" baseType="lpstr">
      <vt:lpstr>Office 테마</vt:lpstr>
      <vt:lpstr>매킨토시 HW/SW 연동 보안성 연구</vt:lpstr>
      <vt:lpstr>Macintosh Firmware 보안</vt:lpstr>
      <vt:lpstr>Firmware 보안의 중요성</vt:lpstr>
      <vt:lpstr>Macintosh Firmware - EFI</vt:lpstr>
      <vt:lpstr>Macintosh Firmware 보안성 고찰</vt:lpstr>
      <vt:lpstr>Macintosh Firmware 보안 메커니즘</vt:lpstr>
      <vt:lpstr>Macintosh Firmware 보안 메커니즘</vt:lpstr>
      <vt:lpstr>Macintosh Firmware 업데이트 흐름</vt:lpstr>
      <vt:lpstr>Macintosh Firmware 업데이트 과정</vt:lpstr>
      <vt:lpstr>Macintosh Firmware 업데이트 과정</vt:lpstr>
      <vt:lpstr>Macintosh Firmware 업데이트 과정</vt:lpstr>
      <vt:lpstr>Macintosh Firmware 업데이트 보안 허점</vt:lpstr>
      <vt:lpstr>Option ROM</vt:lpstr>
      <vt:lpstr>Macintosh Firmware DXE phase  흐름도</vt:lpstr>
      <vt:lpstr>사용 Device</vt:lpstr>
      <vt:lpstr>Option ROM 프로그래밍</vt:lpstr>
      <vt:lpstr>함수 포인터 접근</vt:lpstr>
      <vt:lpstr>함수 포인터 접근</vt:lpstr>
      <vt:lpstr>악성 Option ROM 코드</vt:lpstr>
      <vt:lpstr>보안 공격 제약 사항</vt:lpstr>
      <vt:lpstr>펌웨어 public key 수정</vt:lpstr>
      <vt:lpstr>향후 연구 방향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Thunderbolt 보안 취약성</dc:title>
  <dc:creator>Windows 사용자</dc:creator>
  <cp:lastModifiedBy>Windows 사용자</cp:lastModifiedBy>
  <cp:revision>318</cp:revision>
  <dcterms:created xsi:type="dcterms:W3CDTF">2015-06-26T12:29:28Z</dcterms:created>
  <dcterms:modified xsi:type="dcterms:W3CDTF">2015-09-22T05:33:21Z</dcterms:modified>
</cp:coreProperties>
</file>

<file path=docProps/thumbnail.jpeg>
</file>